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75" r:id="rId3"/>
    <p:sldId id="290" r:id="rId4"/>
    <p:sldId id="281" r:id="rId5"/>
    <p:sldId id="303" r:id="rId6"/>
    <p:sldId id="264" r:id="rId7"/>
    <p:sldId id="270" r:id="rId8"/>
    <p:sldId id="271" r:id="rId9"/>
    <p:sldId id="267" r:id="rId10"/>
    <p:sldId id="304" r:id="rId11"/>
    <p:sldId id="300" r:id="rId12"/>
    <p:sldId id="272" r:id="rId13"/>
    <p:sldId id="269" r:id="rId14"/>
    <p:sldId id="261" r:id="rId15"/>
    <p:sldId id="280" r:id="rId16"/>
    <p:sldId id="302" r:id="rId17"/>
    <p:sldId id="293" r:id="rId18"/>
    <p:sldId id="296" r:id="rId19"/>
    <p:sldId id="294" r:id="rId20"/>
    <p:sldId id="291" r:id="rId21"/>
    <p:sldId id="307" r:id="rId22"/>
    <p:sldId id="283" r:id="rId23"/>
    <p:sldId id="292" r:id="rId24"/>
    <p:sldId id="306" r:id="rId25"/>
    <p:sldId id="262" r:id="rId26"/>
    <p:sldId id="288" r:id="rId27"/>
    <p:sldId id="285" r:id="rId28"/>
    <p:sldId id="265" r:id="rId29"/>
    <p:sldId id="274" r:id="rId30"/>
    <p:sldId id="266" r:id="rId31"/>
    <p:sldId id="258" r:id="rId32"/>
    <p:sldId id="277" r:id="rId33"/>
    <p:sldId id="260" r:id="rId34"/>
    <p:sldId id="278" r:id="rId35"/>
    <p:sldId id="295" r:id="rId36"/>
    <p:sldId id="259" r:id="rId37"/>
    <p:sldId id="30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0" autoAdjust="0"/>
    <p:restoredTop sz="86449" autoAdjust="0"/>
  </p:normalViewPr>
  <p:slideViewPr>
    <p:cSldViewPr snapToGrid="0" snapToObjects="1">
      <p:cViewPr>
        <p:scale>
          <a:sx n="125" d="100"/>
          <a:sy n="125" d="100"/>
        </p:scale>
        <p:origin x="-16" y="1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DD5C-BE29-4049-9A3C-74CBBEEEF5E2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CB62-316E-FE47-9380-5DB452E98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10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9CB62-316E-FE47-9380-5DB452E986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2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6820"/>
            </a:gs>
            <a:gs pos="100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D3EB303-D1DE-7342-A92A-752C0E46366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0BB3AC4-9CFC-1C42-8326-51A82E69A4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aserpablo.com/teacherresources/teacherresources.htm" TargetMode="External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41960" y="447039"/>
            <a:ext cx="6762749" cy="9144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</a:rPr>
              <a:t>Paul Doherty</a:t>
            </a:r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2281" y="1084581"/>
            <a:ext cx="6762749" cy="520700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 man for all seasons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Static Fly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8379"/>
          <a:stretch>
            <a:fillRect/>
          </a:stretch>
        </p:blipFill>
        <p:spPr>
          <a:xfrm>
            <a:off x="802640" y="1872615"/>
            <a:ext cx="7583487" cy="42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0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deepwhirlyheartso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282" r="-54282"/>
          <a:stretch>
            <a:fillRect/>
          </a:stretch>
        </p:blipFill>
        <p:spPr>
          <a:xfrm>
            <a:off x="-571151" y="386080"/>
            <a:ext cx="10306219" cy="5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bigwhirly60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0" b="13490"/>
          <a:stretch>
            <a:fillRect/>
          </a:stretch>
        </p:blipFill>
        <p:spPr>
          <a:xfrm>
            <a:off x="22818" y="904240"/>
            <a:ext cx="9121182" cy="506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8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oherty Giving Baseball Tal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1704024" y="172720"/>
            <a:ext cx="5455156" cy="3027680"/>
          </a:xfrm>
        </p:spPr>
      </p:pic>
      <p:pic>
        <p:nvPicPr>
          <p:cNvPr id="5" name="Content Placeholder 3" descr="Paul and D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1310640" y="3285491"/>
            <a:ext cx="6235445" cy="34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7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ree delight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341689" y="1320800"/>
            <a:ext cx="8498782" cy="4716930"/>
          </a:xfrm>
        </p:spPr>
      </p:pic>
    </p:spTree>
    <p:extLst>
      <p:ext uri="{BB962C8B-B14F-4D97-AF65-F5344CB8AC3E}">
        <p14:creationId xmlns:p14="http://schemas.microsoft.com/office/powerpoint/2010/main" val="327727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Paul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91440" y="1075475"/>
            <a:ext cx="8940800" cy="4962255"/>
          </a:xfrm>
        </p:spPr>
      </p:pic>
    </p:spTree>
    <p:extLst>
      <p:ext uri="{BB962C8B-B14F-4D97-AF65-F5344CB8AC3E}">
        <p14:creationId xmlns:p14="http://schemas.microsoft.com/office/powerpoint/2010/main" val="124071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udents at Expl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5" r="-675"/>
          <a:stretch>
            <a:fillRect/>
          </a:stretch>
        </p:blipFill>
        <p:spPr>
          <a:xfrm>
            <a:off x="49969" y="965200"/>
            <a:ext cx="9094031" cy="5047301"/>
          </a:xfrm>
        </p:spPr>
      </p:pic>
    </p:spTree>
    <p:extLst>
      <p:ext uri="{BB962C8B-B14F-4D97-AF65-F5344CB8AC3E}">
        <p14:creationId xmlns:p14="http://schemas.microsoft.com/office/powerpoint/2010/main" val="286042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known-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8303"/>
          <a:stretch>
            <a:fillRect/>
          </a:stretch>
        </p:blipFill>
        <p:spPr>
          <a:xfrm>
            <a:off x="3362042" y="3616959"/>
            <a:ext cx="5548278" cy="3079363"/>
          </a:xfrm>
        </p:spPr>
      </p:pic>
      <p:pic>
        <p:nvPicPr>
          <p:cNvPr id="5" name="Content Placeholder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r="6070"/>
          <a:stretch>
            <a:fillRect/>
          </a:stretch>
        </p:blipFill>
        <p:spPr>
          <a:xfrm>
            <a:off x="150789" y="223520"/>
            <a:ext cx="5802971" cy="322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tunda being buil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285114" y="1046480"/>
            <a:ext cx="8512241" cy="4724400"/>
          </a:xfrm>
        </p:spPr>
      </p:pic>
    </p:spTree>
    <p:extLst>
      <p:ext uri="{BB962C8B-B14F-4D97-AF65-F5344CB8AC3E}">
        <p14:creationId xmlns:p14="http://schemas.microsoft.com/office/powerpoint/2010/main" val="413968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known-1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32" r="-11832"/>
          <a:stretch>
            <a:fillRect/>
          </a:stretch>
        </p:blipFill>
        <p:spPr>
          <a:xfrm>
            <a:off x="779463" y="1341120"/>
            <a:ext cx="7583487" cy="4208930"/>
          </a:xfrm>
        </p:spPr>
      </p:pic>
    </p:spTree>
    <p:extLst>
      <p:ext uri="{BB962C8B-B14F-4D97-AF65-F5344CB8AC3E}">
        <p14:creationId xmlns:p14="http://schemas.microsoft.com/office/powerpoint/2010/main" val="386896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ank at doors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" r="7485"/>
          <a:stretch>
            <a:fillRect/>
          </a:stretch>
        </p:blipFill>
        <p:spPr>
          <a:xfrm>
            <a:off x="616903" y="1270000"/>
            <a:ext cx="7583487" cy="4208930"/>
          </a:xfrm>
        </p:spPr>
      </p:pic>
    </p:spTree>
    <p:extLst>
      <p:ext uri="{BB962C8B-B14F-4D97-AF65-F5344CB8AC3E}">
        <p14:creationId xmlns:p14="http://schemas.microsoft.com/office/powerpoint/2010/main" val="258533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ron Assembly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b="16162"/>
          <a:stretch>
            <a:fillRect/>
          </a:stretch>
        </p:blipFill>
        <p:spPr>
          <a:xfrm>
            <a:off x="1148443" y="1513839"/>
            <a:ext cx="6979557" cy="387374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87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ploratorium6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32" r="-9732"/>
          <a:stretch>
            <a:fillRect/>
          </a:stretch>
        </p:blipFill>
        <p:spPr>
          <a:xfrm>
            <a:off x="779463" y="1452880"/>
            <a:ext cx="7583487" cy="4208930"/>
          </a:xfrm>
        </p:spPr>
      </p:pic>
    </p:spTree>
    <p:extLst>
      <p:ext uri="{BB962C8B-B14F-4D97-AF65-F5344CB8AC3E}">
        <p14:creationId xmlns:p14="http://schemas.microsoft.com/office/powerpoint/2010/main" val="123466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reen Shot 2017-11-03 at 8.30.18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47" r="-25247"/>
          <a:stretch>
            <a:fillRect/>
          </a:stretch>
        </p:blipFill>
        <p:spPr>
          <a:xfrm>
            <a:off x="264160" y="1969520"/>
            <a:ext cx="8098790" cy="4494930"/>
          </a:xfrm>
        </p:spPr>
      </p:pic>
    </p:spTree>
    <p:extLst>
      <p:ext uri="{BB962C8B-B14F-4D97-AF65-F5344CB8AC3E}">
        <p14:creationId xmlns:p14="http://schemas.microsoft.com/office/powerpoint/2010/main" val="2485553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Young Doher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271463" y="873760"/>
            <a:ext cx="8402406" cy="4663440"/>
          </a:xfrm>
        </p:spPr>
      </p:pic>
    </p:spTree>
    <p:extLst>
      <p:ext uri="{BB962C8B-B14F-4D97-AF65-F5344CB8AC3E}">
        <p14:creationId xmlns:p14="http://schemas.microsoft.com/office/powerpoint/2010/main" val="236557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ank at doors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31" r="-76731"/>
          <a:stretch>
            <a:fillRect/>
          </a:stretch>
        </p:blipFill>
        <p:spPr>
          <a:xfrm>
            <a:off x="-335280" y="522824"/>
            <a:ext cx="9936807" cy="5514440"/>
          </a:xfrm>
        </p:spPr>
      </p:pic>
    </p:spTree>
    <p:extLst>
      <p:ext uri="{BB962C8B-B14F-4D97-AF65-F5344CB8AC3E}">
        <p14:creationId xmlns:p14="http://schemas.microsoft.com/office/powerpoint/2010/main" val="61482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rank at his des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006" r="-65006"/>
          <a:stretch>
            <a:fillRect/>
          </a:stretch>
        </p:blipFill>
        <p:spPr>
          <a:xfrm>
            <a:off x="0" y="1859280"/>
            <a:ext cx="8109511" cy="4500880"/>
          </a:xfrm>
        </p:spPr>
      </p:pic>
    </p:spTree>
    <p:extLst>
      <p:ext uri="{BB962C8B-B14F-4D97-AF65-F5344CB8AC3E}">
        <p14:creationId xmlns:p14="http://schemas.microsoft.com/office/powerpoint/2010/main" val="1164977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PT 20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779463" y="1036320"/>
            <a:ext cx="7583487" cy="4208930"/>
          </a:xfrm>
        </p:spPr>
      </p:pic>
    </p:spTree>
    <p:extLst>
      <p:ext uri="{BB962C8B-B14F-4D97-AF65-F5344CB8AC3E}">
        <p14:creationId xmlns:p14="http://schemas.microsoft.com/office/powerpoint/2010/main" val="242562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ploratorium4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6" b="24046"/>
          <a:stretch>
            <a:fillRect/>
          </a:stretch>
        </p:blipFill>
        <p:spPr>
          <a:xfrm>
            <a:off x="779463" y="1361440"/>
            <a:ext cx="7583487" cy="4208930"/>
          </a:xfrm>
        </p:spPr>
      </p:pic>
    </p:spTree>
    <p:extLst>
      <p:ext uri="{BB962C8B-B14F-4D97-AF65-F5344CB8AC3E}">
        <p14:creationId xmlns:p14="http://schemas.microsoft.com/office/powerpoint/2010/main" val="336964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rnoulli Ball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32" r="-85132"/>
          <a:stretch>
            <a:fillRect/>
          </a:stretch>
        </p:blipFill>
        <p:spPr>
          <a:xfrm>
            <a:off x="-1973897" y="538480"/>
            <a:ext cx="8567159" cy="4754880"/>
          </a:xfrm>
        </p:spPr>
      </p:pic>
      <p:pic>
        <p:nvPicPr>
          <p:cNvPr id="5" name="Content Placeholder 3" descr="Exploratorium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88" r="-40088"/>
          <a:stretch>
            <a:fillRect/>
          </a:stretch>
        </p:blipFill>
        <p:spPr>
          <a:xfrm>
            <a:off x="2567623" y="2235200"/>
            <a:ext cx="7583487" cy="42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seball at the Expl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 rot="16200000">
            <a:off x="1817235" y="1806303"/>
            <a:ext cx="5630206" cy="3124488"/>
          </a:xfrm>
        </p:spPr>
      </p:pic>
    </p:spTree>
    <p:extLst>
      <p:ext uri="{BB962C8B-B14F-4D97-AF65-F5344CB8AC3E}">
        <p14:creationId xmlns:p14="http://schemas.microsoft.com/office/powerpoint/2010/main" val="40103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instein Immit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14" r="-37414"/>
          <a:stretch>
            <a:fillRect/>
          </a:stretch>
        </p:blipFill>
        <p:spPr>
          <a:xfrm>
            <a:off x="0" y="924560"/>
            <a:ext cx="9212712" cy="5113170"/>
          </a:xfrm>
        </p:spPr>
      </p:pic>
    </p:spTree>
    <p:extLst>
      <p:ext uri="{BB962C8B-B14F-4D97-AF65-F5344CB8AC3E}">
        <p14:creationId xmlns:p14="http://schemas.microsoft.com/office/powerpoint/2010/main" val="423573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clips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0893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bert Einstein Sticking Out His Tongue Post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57" r="-65357"/>
          <a:stretch>
            <a:fillRect/>
          </a:stretch>
        </p:blipFill>
        <p:spPr>
          <a:xfrm>
            <a:off x="-1087738" y="792479"/>
            <a:ext cx="10465417" cy="5808437"/>
          </a:xfrm>
        </p:spPr>
      </p:pic>
    </p:spTree>
    <p:extLst>
      <p:ext uri="{BB962C8B-B14F-4D97-AF65-F5344CB8AC3E}">
        <p14:creationId xmlns:p14="http://schemas.microsoft.com/office/powerpoint/2010/main" val="232876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4" name="Content Placeholder 3" descr="3 Pauls at ball Virgin Lof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" b="8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6332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alaxing at the ball par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" b="808"/>
          <a:stretch>
            <a:fillRect/>
          </a:stretch>
        </p:blipFill>
        <p:spPr>
          <a:xfrm>
            <a:off x="779463" y="1209040"/>
            <a:ext cx="7583487" cy="4208930"/>
          </a:xfrm>
        </p:spPr>
      </p:pic>
    </p:spTree>
    <p:extLst>
      <p:ext uri="{BB962C8B-B14F-4D97-AF65-F5344CB8AC3E}">
        <p14:creationId xmlns:p14="http://schemas.microsoft.com/office/powerpoint/2010/main" val="3714037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 Paul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17" r="-70117"/>
          <a:stretch>
            <a:fillRect/>
          </a:stretch>
        </p:blipFill>
        <p:spPr>
          <a:xfrm>
            <a:off x="-521969" y="477519"/>
            <a:ext cx="9970769" cy="5533901"/>
          </a:xfrm>
        </p:spPr>
      </p:pic>
    </p:spTree>
    <p:extLst>
      <p:ext uri="{BB962C8B-B14F-4D97-AF65-F5344CB8AC3E}">
        <p14:creationId xmlns:p14="http://schemas.microsoft.com/office/powerpoint/2010/main" val="225494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lfie at Gam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7" b="13067"/>
          <a:stretch>
            <a:fillRect/>
          </a:stretch>
        </p:blipFill>
        <p:spPr>
          <a:xfrm>
            <a:off x="779463" y="1249680"/>
            <a:ext cx="7583487" cy="4208930"/>
          </a:xfrm>
        </p:spPr>
      </p:pic>
    </p:spTree>
    <p:extLst>
      <p:ext uri="{BB962C8B-B14F-4D97-AF65-F5344CB8AC3E}">
        <p14:creationId xmlns:p14="http://schemas.microsoft.com/office/powerpoint/2010/main" val="35392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Teaching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25" b="-8925"/>
          <a:stretch>
            <a:fillRect/>
          </a:stretch>
        </p:blipFill>
        <p:spPr>
          <a:xfrm>
            <a:off x="444183" y="335280"/>
            <a:ext cx="7583487" cy="42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9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558800"/>
            <a:ext cx="7583487" cy="406400"/>
          </a:xfrm>
        </p:spPr>
        <p:txBody>
          <a:bodyPr/>
          <a:lstStyle/>
          <a:p>
            <a:pPr algn="ctr"/>
            <a:r>
              <a:rPr lang="en-US" sz="4800" baseline="-25000" dirty="0" smtClean="0">
                <a:solidFill>
                  <a:srgbClr val="000090"/>
                </a:solidFill>
                <a:latin typeface="Avenir Black"/>
                <a:cs typeface="Avenir Black"/>
              </a:rPr>
              <a:t>Scientist, Teacher, Explorer, &amp; Friend</a:t>
            </a:r>
            <a:endParaRPr lang="en-US" sz="4800" baseline="-25000" dirty="0">
              <a:solidFill>
                <a:srgbClr val="000090"/>
              </a:solidFill>
              <a:latin typeface="Avenir Black"/>
              <a:cs typeface="Avenir Black"/>
            </a:endParaRPr>
          </a:p>
        </p:txBody>
      </p:sp>
      <p:pic>
        <p:nvPicPr>
          <p:cNvPr id="4" name="Content Placeholder 3" descr="Paul Doherty post card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452" r="-81452"/>
          <a:stretch>
            <a:fillRect/>
          </a:stretch>
        </p:blipFill>
        <p:spPr>
          <a:xfrm>
            <a:off x="80115" y="1524000"/>
            <a:ext cx="8779405" cy="4872680"/>
          </a:xfrm>
        </p:spPr>
      </p:pic>
    </p:spTree>
    <p:extLst>
      <p:ext uri="{BB962C8B-B14F-4D97-AF65-F5344CB8AC3E}">
        <p14:creationId xmlns:p14="http://schemas.microsoft.com/office/powerpoint/2010/main" val="322504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863" y="2047240"/>
            <a:ext cx="7583487" cy="10443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4927600"/>
            <a:ext cx="7583487" cy="111013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hlinkClick r:id="rId2"/>
              </a:rPr>
              <a:t>http://</a:t>
            </a:r>
            <a:r>
              <a:rPr lang="en-US" sz="2400" dirty="0" err="1">
                <a:solidFill>
                  <a:srgbClr val="000000"/>
                </a:solidFill>
                <a:hlinkClick r:id="rId2"/>
              </a:rPr>
              <a:t>laserpablo.com</a:t>
            </a:r>
            <a:r>
              <a:rPr lang="en-US" sz="2400" dirty="0">
                <a:solidFill>
                  <a:srgbClr val="000000"/>
                </a:solidFill>
                <a:hlinkClick r:id="rId2"/>
              </a:rPr>
              <a:t>/</a:t>
            </a:r>
            <a:r>
              <a:rPr lang="en-US" sz="2400" dirty="0" err="1">
                <a:solidFill>
                  <a:srgbClr val="000000"/>
                </a:solidFill>
                <a:hlinkClick r:id="rId2"/>
              </a:rPr>
              <a:t>teacherresources</a:t>
            </a:r>
            <a:r>
              <a:rPr lang="en-US" sz="2400" dirty="0">
                <a:solidFill>
                  <a:srgbClr val="000000"/>
                </a:solidFill>
                <a:hlinkClick r:id="rId2"/>
              </a:rPr>
              <a:t>/</a:t>
            </a:r>
            <a:r>
              <a:rPr lang="en-US" sz="2400" dirty="0" err="1">
                <a:solidFill>
                  <a:srgbClr val="000000"/>
                </a:solidFill>
                <a:hlinkClick r:id="rId2"/>
              </a:rPr>
              <a:t>teacherresources.htm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 descr="Screen Shot 2017-11-03 at 7.48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844244"/>
            <a:ext cx="8717280" cy="2494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4000" y="609600"/>
            <a:ext cx="29870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laserpablo.com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098800" y="1320800"/>
            <a:ext cx="23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“Teacher Resources”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8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aching Kid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0" y="152399"/>
            <a:ext cx="5174296" cy="2871799"/>
          </a:xfrm>
        </p:spPr>
      </p:pic>
      <p:pic>
        <p:nvPicPr>
          <p:cNvPr id="5" name="Content Placeholder 3" descr="Zambia Ki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3496255" y="3139440"/>
            <a:ext cx="5496615" cy="30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7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17" r="-70117"/>
          <a:stretch>
            <a:fillRect/>
          </a:stretch>
        </p:blipFill>
        <p:spPr>
          <a:xfrm>
            <a:off x="-2014537" y="599440"/>
            <a:ext cx="8091205" cy="4490720"/>
          </a:xfrm>
        </p:spPr>
      </p:pic>
      <p:pic>
        <p:nvPicPr>
          <p:cNvPr id="5" name="Content Placeholder 3" descr="PDNZ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29" r="-32629"/>
          <a:stretch>
            <a:fillRect/>
          </a:stretch>
        </p:blipFill>
        <p:spPr>
          <a:xfrm>
            <a:off x="2821623" y="2316480"/>
            <a:ext cx="7583487" cy="42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6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PT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181294" y="100255"/>
            <a:ext cx="6427792" cy="3567505"/>
          </a:xfrm>
        </p:spPr>
      </p:pic>
      <p:pic>
        <p:nvPicPr>
          <p:cNvPr id="5" name="Content Placeholder 3" descr="AAP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3437309" y="3797150"/>
            <a:ext cx="5514921" cy="30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37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lai Lama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139383" y="853440"/>
            <a:ext cx="8713605" cy="4836160"/>
          </a:xfrm>
        </p:spPr>
      </p:pic>
    </p:spTree>
    <p:extLst>
      <p:ext uri="{BB962C8B-B14F-4D97-AF65-F5344CB8AC3E}">
        <p14:creationId xmlns:p14="http://schemas.microsoft.com/office/powerpoint/2010/main" val="267981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lai Lam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3003"/>
          <a:stretch>
            <a:fillRect/>
          </a:stretch>
        </p:blipFill>
        <p:spPr>
          <a:xfrm>
            <a:off x="515303" y="1016000"/>
            <a:ext cx="8164429" cy="4531360"/>
          </a:xfrm>
        </p:spPr>
      </p:pic>
    </p:spTree>
    <p:extLst>
      <p:ext uri="{BB962C8B-B14F-4D97-AF65-F5344CB8AC3E}">
        <p14:creationId xmlns:p14="http://schemas.microsoft.com/office/powerpoint/2010/main" val="283942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ohr Model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92" r="-76292"/>
          <a:stretch>
            <a:fillRect/>
          </a:stretch>
        </p:blipFill>
        <p:spPr>
          <a:xfrm>
            <a:off x="-94297" y="518160"/>
            <a:ext cx="9610595" cy="5334000"/>
          </a:xfrm>
        </p:spPr>
      </p:pic>
    </p:spTree>
    <p:extLst>
      <p:ext uri="{BB962C8B-B14F-4D97-AF65-F5344CB8AC3E}">
        <p14:creationId xmlns:p14="http://schemas.microsoft.com/office/powerpoint/2010/main" val="75810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Custom 3">
      <a:dk1>
        <a:srgbClr val="E40D12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278</TotalTime>
  <Words>31</Words>
  <Application>Microsoft Macintosh PowerPoint</Application>
  <PresentationFormat>On-screen Show (4:3)</PresentationFormat>
  <Paragraphs>8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Revolution</vt:lpstr>
      <vt:lpstr>Paul Doherty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]</vt:lpstr>
      <vt:lpstr>PowerPoint Presentation</vt:lpstr>
      <vt:lpstr>PowerPoint Presentation</vt:lpstr>
      <vt:lpstr>PowerPoint Presentation</vt:lpstr>
      <vt:lpstr>PowerPoint Presentation</vt:lpstr>
      <vt:lpstr>Scientist, Teacher, Explorer, &amp; Friend</vt:lpstr>
      <vt:lpstr>PowerPoint Presentation</vt:lpstr>
    </vt:vector>
  </TitlesOfParts>
  <Company>Rockstar Science,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Doherty</dc:title>
  <dc:creator>Paul Robinson</dc:creator>
  <cp:lastModifiedBy>Paul Robinson</cp:lastModifiedBy>
  <cp:revision>41</cp:revision>
  <dcterms:created xsi:type="dcterms:W3CDTF">2017-11-03T18:33:48Z</dcterms:created>
  <dcterms:modified xsi:type="dcterms:W3CDTF">2017-11-04T03:33:42Z</dcterms:modified>
</cp:coreProperties>
</file>